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4" r:id="rId9"/>
    <p:sldMasterId id="2147483666" r:id="rId10"/>
    <p:sldMasterId id="2147483668" r:id="rId11"/>
  </p:sldMasterIdLst>
  <p:notesMasterIdLst>
    <p:notesMasterId r:id="rId15"/>
  </p:notesMasterIdLst>
  <p:sldIdLst>
    <p:sldId id="256" r:id="rId12"/>
    <p:sldId id="257" r:id="rId13"/>
    <p:sldId id="25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81252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chemeClr val="dk1"/>
                </a:solidFill>
                <a:latin typeface="Calibri"/>
              </a:rPr>
              <a:t>Для перемещения страницы щёлкните мышью</a:t>
            </a: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buNone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6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&lt;верхний колонтитул&gt;</a:t>
            </a:r>
          </a:p>
        </p:txBody>
      </p:sp>
      <p:sp>
        <p:nvSpPr>
          <p:cNvPr id="69" name="PlaceHolder 4"/>
          <p:cNvSpPr>
            <a:spLocks noGrp="1"/>
          </p:cNvSpPr>
          <p:nvPr>
            <p:ph type="dt" idx="3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  <p:sp>
        <p:nvSpPr>
          <p:cNvPr id="70" name="PlaceHolder 5"/>
          <p:cNvSpPr>
            <a:spLocks noGrp="1"/>
          </p:cNvSpPr>
          <p:nvPr>
            <p:ph type="ftr" idx="3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71" name="PlaceHolder 6"/>
          <p:cNvSpPr>
            <a:spLocks noGrp="1"/>
          </p:cNvSpPr>
          <p:nvPr>
            <p:ph type="sldNum" idx="3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4E096493-6C14-420D-B9EA-124ACB22A49B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16000" indent="-21600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sldNum" idx="37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u-RU" sz="1200" b="0" strike="noStrike" spc="-1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96B16389-29B7-4F1A-9D22-CC067A894049}" type="slidenum">
              <a:rPr lang="ru-RU" sz="1200" b="0" strike="noStrike" spc="-1">
                <a:solidFill>
                  <a:schemeClr val="dk1"/>
                </a:solidFill>
                <a:latin typeface="+mn-lt"/>
                <a:ea typeface="+mn-ea"/>
              </a:rPr>
              <a:t>2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16000" indent="-21600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sldNum" idx="38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u-RU" sz="1200" b="0" strike="noStrike" spc="-1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1B60373A-6C67-4E06-B421-B2C6D2A3E67E}" type="slidenum">
              <a:rPr lang="ru-RU" sz="1200" b="0" strike="noStrike" spc="-1">
                <a:solidFill>
                  <a:schemeClr val="dk1"/>
                </a:solidFill>
                <a:latin typeface="+mn-lt"/>
                <a:ea typeface="+mn-ea"/>
              </a:rPr>
              <a:t>3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2CE729A-1EEC-43CC-BD39-86E13DF2A15F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/>
        <p:txBody>
          <a:bodyPr/>
          <a:lstStyle/>
          <a:p>
            <a:fld id="{82FCBE10-B668-49D6-A62E-3CDEE26176D2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3"/>
          </p:nvPr>
        </p:nvSpPr>
        <p:spPr/>
        <p:txBody>
          <a:bodyPr/>
          <a:lstStyle/>
          <a:p>
            <a:fld id="{066C74EF-C3AB-4692-8324-BD23FA706723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E75DAA26-B0BF-478B-AAFF-64641C5C2650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368F0D7F-6B77-4653-930F-A4A85B92A7D3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5B7832D-DA7E-485D-8E82-643714DFC655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2F373DC1-CA46-4A97-9B97-A10F4C08D6D3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lstStyle/>
          <a:p>
            <a:fld id="{84219551-EF71-4145-BAEA-58A31AE8A6D4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lstStyle/>
          <a:p>
            <a:fld id="{B6E257A6-748B-4C78-AAE7-BE58757730C8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4"/>
          </p:nvPr>
        </p:nvSpPr>
        <p:spPr/>
        <p:txBody>
          <a:bodyPr/>
          <a:lstStyle/>
          <a:p>
            <a:fld id="{3F598F4B-19E7-425C-903B-62E306EF21CC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lstStyle/>
          <a:p>
            <a:fld id="{049D6F58-6B1E-4909-BD34-C543DE3F39E9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</a:pPr>
            <a:r>
              <a:rPr lang="ru-RU" sz="6000" b="0" strike="noStrike" spc="-1">
                <a:solidFill>
                  <a:schemeClr val="dk1"/>
                </a:solidFill>
                <a:latin typeface="Calibri Light"/>
              </a:rPr>
              <a:t>Образец заголовка</a:t>
            </a:r>
            <a:endParaRPr lang="ru-RU" sz="60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3590A5EA-5485-451B-9CA2-B3343E4D5C70}" type="slidenum"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chemeClr val="dk1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chemeClr val="dk1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chemeClr val="dk1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chemeClr val="dk1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chemeClr val="dk1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ru-RU" sz="3200" b="0" strike="noStrike" spc="-1">
                <a:solidFill>
                  <a:schemeClr val="dk1"/>
                </a:solidFill>
                <a:latin typeface="Calibri Light"/>
              </a:rPr>
              <a:t>Образец заголовка</a:t>
            </a:r>
            <a:endParaRPr lang="ru-RU" sz="32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chemeClr val="dk1"/>
                </a:solidFill>
                <a:latin typeface="Calibri"/>
              </a:rPr>
              <a:t>Образец текста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chemeClr val="dk1"/>
                </a:solidFill>
                <a:latin typeface="Calibri"/>
              </a:rPr>
              <a:t>Второй уровень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chemeClr val="dk1"/>
                </a:solidFill>
                <a:latin typeface="Calibri"/>
              </a:rPr>
              <a:t>Третий уровень</a:t>
            </a: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chemeClr val="dk1"/>
                </a:solidFill>
                <a:latin typeface="Calibri"/>
              </a:rPr>
              <a:t>Четвертый уровень</a:t>
            </a: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chemeClr val="dk1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1600" b="0" strike="noStrike" spc="-1">
                <a:solidFill>
                  <a:schemeClr val="dk1"/>
                </a:solidFill>
                <a:latin typeface="Calibri"/>
              </a:rPr>
              <a:t>Образец текста</a:t>
            </a:r>
          </a:p>
        </p:txBody>
      </p:sp>
      <p:sp>
        <p:nvSpPr>
          <p:cNvPr id="57" name="PlaceHolder 4"/>
          <p:cNvSpPr>
            <a:spLocks noGrp="1"/>
          </p:cNvSpPr>
          <p:nvPr>
            <p:ph type="dt" idx="28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8" name="PlaceHolder 5"/>
          <p:cNvSpPr>
            <a:spLocks noGrp="1"/>
          </p:cNvSpPr>
          <p:nvPr>
            <p:ph type="ftr" idx="29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59" name="PlaceHolder 6"/>
          <p:cNvSpPr>
            <a:spLocks noGrp="1"/>
          </p:cNvSpPr>
          <p:nvPr>
            <p:ph type="sldNum" idx="30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F35CC049-86F7-4F7C-87EA-39CDC67C6D58}" type="slidenum"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ru-RU" sz="3200" b="0" strike="noStrike" spc="-1">
                <a:solidFill>
                  <a:schemeClr val="dk1"/>
                </a:solidFill>
                <a:latin typeface="Calibri Light"/>
              </a:rPr>
              <a:t>Образец заголовка</a:t>
            </a:r>
            <a:endParaRPr lang="ru-RU" sz="32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chemeClr val="dk1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3200" b="0" strike="noStrike" spc="-1">
                <a:solidFill>
                  <a:schemeClr val="dk1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chemeClr val="dk1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3200" b="0" strike="noStrike" spc="-1">
                <a:solidFill>
                  <a:schemeClr val="dk1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chemeClr val="dk1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chemeClr val="dk1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chemeClr val="dk1"/>
                </a:solidFill>
                <a:latin typeface="Calibri"/>
              </a:rPr>
              <a:t>Седьмой уровень структуры</a:t>
            </a: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1600" b="0" strike="noStrike" spc="-1">
                <a:solidFill>
                  <a:schemeClr val="dk1"/>
                </a:solidFill>
                <a:latin typeface="Calibri"/>
              </a:rPr>
              <a:t>Образец текста</a:t>
            </a:r>
          </a:p>
        </p:txBody>
      </p:sp>
      <p:sp>
        <p:nvSpPr>
          <p:cNvPr id="63" name="PlaceHolder 4"/>
          <p:cNvSpPr>
            <a:spLocks noGrp="1"/>
          </p:cNvSpPr>
          <p:nvPr>
            <p:ph type="dt" idx="3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4" name="PlaceHolder 5"/>
          <p:cNvSpPr>
            <a:spLocks noGrp="1"/>
          </p:cNvSpPr>
          <p:nvPr>
            <p:ph type="ftr" idx="3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65" name="PlaceHolder 6"/>
          <p:cNvSpPr>
            <a:spLocks noGrp="1"/>
          </p:cNvSpPr>
          <p:nvPr>
            <p:ph type="sldNum" idx="3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273F3D18-D4E1-434D-9594-1A2C3DA6B4F4}" type="slidenum"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ru-RU" sz="4400" b="0" strike="noStrike" spc="-1">
                <a:solidFill>
                  <a:schemeClr val="dk1"/>
                </a:solidFill>
                <a:latin typeface="Calibri Light"/>
              </a:rPr>
              <a:t>Образец заголовка</a:t>
            </a:r>
            <a:endParaRPr lang="ru-RU" sz="4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vert="eaVert"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chemeClr val="dk1"/>
                </a:solidFill>
                <a:latin typeface="Calibri"/>
              </a:rPr>
              <a:t>Образец текста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chemeClr val="dk1"/>
                </a:solidFill>
                <a:latin typeface="Calibri"/>
              </a:rPr>
              <a:t>Второй уровень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chemeClr val="dk1"/>
                </a:solidFill>
                <a:latin typeface="Calibri"/>
              </a:rPr>
              <a:t>Третий уровень</a:t>
            </a: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chemeClr val="dk1"/>
                </a:solidFill>
                <a:latin typeface="Calibri"/>
              </a:rPr>
              <a:t>Четвертый уровень</a:t>
            </a: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chemeClr val="dk1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9" name="PlaceHolder 3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11" name="PlaceHolder 5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9D2D050F-1A31-49CA-9C4D-6E1BD1664A54}" type="slidenum"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724960" y="365040"/>
            <a:ext cx="2628720" cy="5811480"/>
          </a:xfrm>
          <a:prstGeom prst="rect">
            <a:avLst/>
          </a:prstGeom>
          <a:noFill/>
          <a:ln w="0">
            <a:noFill/>
          </a:ln>
        </p:spPr>
        <p:txBody>
          <a:bodyPr vert="eaVert"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ru-RU" sz="4400" b="0" strike="noStrike" spc="-1">
                <a:solidFill>
                  <a:schemeClr val="dk1"/>
                </a:solidFill>
                <a:latin typeface="Calibri Light"/>
              </a:rPr>
              <a:t>Образец заголовка</a:t>
            </a:r>
            <a:endParaRPr lang="ru-RU" sz="4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838080" y="365040"/>
            <a:ext cx="7733880" cy="5811480"/>
          </a:xfrm>
          <a:prstGeom prst="rect">
            <a:avLst/>
          </a:prstGeom>
          <a:noFill/>
          <a:ln w="0">
            <a:noFill/>
          </a:ln>
        </p:spPr>
        <p:txBody>
          <a:bodyPr vert="eaVert"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chemeClr val="dk1"/>
                </a:solidFill>
                <a:latin typeface="Calibri"/>
              </a:rPr>
              <a:t>Образец текста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chemeClr val="dk1"/>
                </a:solidFill>
                <a:latin typeface="Calibri"/>
              </a:rPr>
              <a:t>Второй уровень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chemeClr val="dk1"/>
                </a:solidFill>
                <a:latin typeface="Calibri"/>
              </a:rPr>
              <a:t>Третий уровень</a:t>
            </a: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chemeClr val="dk1"/>
                </a:solidFill>
                <a:latin typeface="Calibri"/>
              </a:rPr>
              <a:t>Четвертый уровень</a:t>
            </a: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chemeClr val="dk1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14" name="PlaceHolder 3"/>
          <p:cNvSpPr>
            <a:spLocks noGrp="1"/>
          </p:cNvSpPr>
          <p:nvPr>
            <p:ph type="dt" idx="7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ftr" idx="8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16" name="PlaceHolder 5"/>
          <p:cNvSpPr>
            <a:spLocks noGrp="1"/>
          </p:cNvSpPr>
          <p:nvPr>
            <p:ph type="sldNum" idx="9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AC0238C4-1D72-4390-9E1E-29F3059E560F}" type="slidenum"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ru-RU" sz="4400" b="0" strike="noStrike" spc="-1">
                <a:solidFill>
                  <a:schemeClr val="dk1"/>
                </a:solidFill>
                <a:latin typeface="Calibri Light"/>
              </a:rPr>
              <a:t>Образец заголовка</a:t>
            </a:r>
            <a:endParaRPr lang="ru-RU" sz="4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chemeClr val="dk1"/>
                </a:solidFill>
                <a:latin typeface="Calibri"/>
              </a:rPr>
              <a:t>Образец текста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chemeClr val="dk1"/>
                </a:solidFill>
                <a:latin typeface="Calibri"/>
              </a:rPr>
              <a:t>Второй уровень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chemeClr val="dk1"/>
                </a:solidFill>
                <a:latin typeface="Calibri"/>
              </a:rPr>
              <a:t>Третий уровень</a:t>
            </a: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chemeClr val="dk1"/>
                </a:solidFill>
                <a:latin typeface="Calibri"/>
              </a:rPr>
              <a:t>Четвертый уровень</a:t>
            </a: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chemeClr val="dk1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19" name="PlaceHolder 3"/>
          <p:cNvSpPr>
            <a:spLocks noGrp="1"/>
          </p:cNvSpPr>
          <p:nvPr>
            <p:ph type="dt" idx="10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ftr" idx="1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21" name="PlaceHolder 5"/>
          <p:cNvSpPr>
            <a:spLocks noGrp="1"/>
          </p:cNvSpPr>
          <p:nvPr>
            <p:ph type="sldNum" idx="1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F1EB5AEB-1A7F-4104-96EA-C0421902E46A}" type="slidenum"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ru-RU" sz="6000" b="0" strike="noStrike" spc="-1">
                <a:solidFill>
                  <a:schemeClr val="dk1"/>
                </a:solidFill>
                <a:latin typeface="Calibri Light"/>
              </a:rPr>
              <a:t>Образец заголовка</a:t>
            </a:r>
            <a:endParaRPr lang="ru-RU" sz="60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Образец текста</a:t>
            </a:r>
            <a:endParaRPr lang="ru-RU" sz="2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dt" idx="13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ftr" idx="14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28" name="PlaceHolder 5"/>
          <p:cNvSpPr>
            <a:spLocks noGrp="1"/>
          </p:cNvSpPr>
          <p:nvPr>
            <p:ph type="sldNum" idx="15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ED45E495-45D9-4163-B719-F55E34DF21A8}" type="slidenum"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ru-RU" sz="4400" b="0" strike="noStrike" spc="-1">
                <a:solidFill>
                  <a:schemeClr val="dk1"/>
                </a:solidFill>
                <a:latin typeface="Calibri Light"/>
              </a:rPr>
              <a:t>Образец заголовка</a:t>
            </a:r>
            <a:endParaRPr lang="ru-RU" sz="4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chemeClr val="dk1"/>
                </a:solidFill>
                <a:latin typeface="Calibri"/>
              </a:rPr>
              <a:t>Образец текста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chemeClr val="dk1"/>
                </a:solidFill>
                <a:latin typeface="Calibri"/>
              </a:rPr>
              <a:t>Второй уровень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chemeClr val="dk1"/>
                </a:solidFill>
                <a:latin typeface="Calibri"/>
              </a:rPr>
              <a:t>Третий уровень</a:t>
            </a: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chemeClr val="dk1"/>
                </a:solidFill>
                <a:latin typeface="Calibri"/>
              </a:rPr>
              <a:t>Четвертый уровень</a:t>
            </a: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chemeClr val="dk1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chemeClr val="dk1"/>
                </a:solidFill>
                <a:latin typeface="Calibri"/>
              </a:rPr>
              <a:t>Образец текста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chemeClr val="dk1"/>
                </a:solidFill>
                <a:latin typeface="Calibri"/>
              </a:rPr>
              <a:t>Второй уровень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chemeClr val="dk1"/>
                </a:solidFill>
                <a:latin typeface="Calibri"/>
              </a:rPr>
              <a:t>Третий уровень</a:t>
            </a: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chemeClr val="dk1"/>
                </a:solidFill>
                <a:latin typeface="Calibri"/>
              </a:rPr>
              <a:t>Четвертый уровень</a:t>
            </a: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chemeClr val="dk1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32" name="PlaceHolder 4"/>
          <p:cNvSpPr>
            <a:spLocks noGrp="1"/>
          </p:cNvSpPr>
          <p:nvPr>
            <p:ph type="dt" idx="16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ftr" idx="17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34" name="PlaceHolder 6"/>
          <p:cNvSpPr>
            <a:spLocks noGrp="1"/>
          </p:cNvSpPr>
          <p:nvPr>
            <p:ph type="sldNum" idx="18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9E24E20A-FBBC-4296-8E47-9804C424954E}" type="slidenum"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ru-RU" sz="4400" b="0" strike="noStrike" spc="-1">
                <a:solidFill>
                  <a:schemeClr val="dk1"/>
                </a:solidFill>
                <a:latin typeface="Calibri Light"/>
              </a:rPr>
              <a:t>Образец заголовка</a:t>
            </a:r>
            <a:endParaRPr lang="ru-RU" sz="4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1" strike="noStrike" spc="-1">
                <a:solidFill>
                  <a:schemeClr val="dk1"/>
                </a:solidFill>
                <a:latin typeface="Calibri"/>
              </a:rPr>
              <a:t>Образец текста</a:t>
            </a:r>
            <a:endParaRPr lang="ru-RU" sz="2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chemeClr val="dk1"/>
                </a:solidFill>
                <a:latin typeface="Calibri"/>
              </a:rPr>
              <a:t>Образец текста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chemeClr val="dk1"/>
                </a:solidFill>
                <a:latin typeface="Calibri"/>
              </a:rPr>
              <a:t>Второй уровень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chemeClr val="dk1"/>
                </a:solidFill>
                <a:latin typeface="Calibri"/>
              </a:rPr>
              <a:t>Третий уровень</a:t>
            </a: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chemeClr val="dk1"/>
                </a:solidFill>
                <a:latin typeface="Calibri"/>
              </a:rPr>
              <a:t>Четвертый уровень</a:t>
            </a: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chemeClr val="dk1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1" strike="noStrike" spc="-1">
                <a:solidFill>
                  <a:schemeClr val="dk1"/>
                </a:solidFill>
                <a:latin typeface="Calibri"/>
              </a:rPr>
              <a:t>Образец текста</a:t>
            </a:r>
            <a:endParaRPr lang="ru-RU" sz="2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chemeClr val="dk1"/>
                </a:solidFill>
                <a:latin typeface="Calibri"/>
              </a:rPr>
              <a:t>Образец текста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chemeClr val="dk1"/>
                </a:solidFill>
                <a:latin typeface="Calibri"/>
              </a:rPr>
              <a:t>Второй уровень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chemeClr val="dk1"/>
                </a:solidFill>
                <a:latin typeface="Calibri"/>
              </a:rPr>
              <a:t>Третий уровень</a:t>
            </a: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chemeClr val="dk1"/>
                </a:solidFill>
                <a:latin typeface="Calibri"/>
              </a:rPr>
              <a:t>Четвертый уровень</a:t>
            </a: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chemeClr val="dk1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dt" idx="19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ftr" idx="20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45" name="PlaceHolder 8"/>
          <p:cNvSpPr>
            <a:spLocks noGrp="1"/>
          </p:cNvSpPr>
          <p:nvPr>
            <p:ph type="sldNum" idx="21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F9477115-895E-47D9-9EB7-20F28EC63807}" type="slidenum"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ru-RU" sz="4400" b="0" strike="noStrike" spc="-1">
                <a:solidFill>
                  <a:schemeClr val="dk1"/>
                </a:solidFill>
                <a:latin typeface="Calibri Light"/>
              </a:rPr>
              <a:t>Образец заголовка</a:t>
            </a:r>
            <a:endParaRPr lang="ru-RU" sz="4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dt" idx="22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ftr" idx="23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49" name="PlaceHolder 4"/>
          <p:cNvSpPr>
            <a:spLocks noGrp="1"/>
          </p:cNvSpPr>
          <p:nvPr>
            <p:ph type="sldNum" idx="24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F6213C7A-2AA6-4235-B9E9-0D90E4469E9D}" type="slidenum"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dt" idx="25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ftr" idx="26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53" name="PlaceHolder 3"/>
          <p:cNvSpPr>
            <a:spLocks noGrp="1"/>
          </p:cNvSpPr>
          <p:nvPr>
            <p:ph type="sldNum" idx="27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F541C8EC-81CF-4ACE-970A-BF79357DF6D0}" type="slidenum"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869040" y="1258920"/>
            <a:ext cx="10791720" cy="1325160"/>
          </a:xfrm>
          <a:prstGeom prst="rect">
            <a:avLst/>
          </a:prstGeom>
          <a:solidFill>
            <a:schemeClr val="accent4"/>
          </a:solidFill>
          <a:ln w="12600">
            <a:solidFill>
              <a:schemeClr val="accent4"/>
            </a:solidFill>
            <a:miter/>
          </a:ln>
        </p:spPr>
        <p:txBody>
          <a:bodyPr lIns="91440" tIns="45720" rIns="91440" bIns="45720" anchor="ctr">
            <a:normAutofit/>
          </a:bodyPr>
          <a:lstStyle/>
          <a:p>
            <a:pPr indent="0" algn="ctr" defTabSz="914400">
              <a:lnSpc>
                <a:spcPct val="90000"/>
              </a:lnSpc>
              <a:buNone/>
            </a:pPr>
            <a:r>
              <a:rPr lang="ru-RU" sz="4400" b="0" strike="noStrike" spc="-1">
                <a:solidFill>
                  <a:schemeClr val="lt1"/>
                </a:solidFill>
                <a:latin typeface="Times New Roman"/>
              </a:rPr>
              <a:t> Смена </a:t>
            </a:r>
            <a:r>
              <a:rPr sz="4400"/>
              <a:t/>
            </a:r>
            <a:br>
              <a:rPr sz="4400"/>
            </a:br>
            <a:r>
              <a:rPr lang="ru-RU" sz="4400" b="0" strike="noStrike" spc="-1">
                <a:solidFill>
                  <a:schemeClr val="lt1"/>
                </a:solidFill>
                <a:latin typeface="Times New Roman"/>
              </a:rPr>
              <a:t>«</a:t>
            </a:r>
            <a:r>
              <a:rPr lang="ru-RU" sz="4400" b="0" strike="noStrike" spc="-1">
                <a:solidFill>
                  <a:srgbClr val="444444"/>
                </a:solidFill>
                <a:latin typeface="Roboto"/>
              </a:rPr>
              <a:t>«Хочу все знать! - 2025»</a:t>
            </a:r>
            <a:r>
              <a:rPr lang="ru-RU" sz="4400" b="0" strike="noStrike" spc="-1">
                <a:solidFill>
                  <a:schemeClr val="lt1"/>
                </a:solidFill>
                <a:latin typeface="Times New Roman"/>
              </a:rPr>
              <a:t>»</a:t>
            </a:r>
            <a:endParaRPr lang="ru-RU" sz="4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3" name="AutoShape 6"/>
          <p:cNvSpPr/>
          <p:nvPr/>
        </p:nvSpPr>
        <p:spPr>
          <a:xfrm>
            <a:off x="155520" y="-144360"/>
            <a:ext cx="4309560" cy="4309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t">
            <a:noAutofit/>
          </a:bodyPr>
          <a:lstStyle/>
          <a:p>
            <a:pPr defTabSz="914400">
              <a:lnSpc>
                <a:spcPct val="100000"/>
              </a:lnSpc>
            </a:pPr>
            <a:endParaRPr lang="ru-RU" sz="1800" b="0" strike="noStrike" spc="-1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74" name="Рисунок 4"/>
          <p:cNvPicPr/>
          <p:nvPr/>
        </p:nvPicPr>
        <p:blipFill>
          <a:blip r:embed="rId2"/>
          <a:stretch/>
        </p:blipFill>
        <p:spPr>
          <a:xfrm>
            <a:off x="4015980" y="2889023"/>
            <a:ext cx="4497840" cy="33688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" name="Таблица 2"/>
          <p:cNvGraphicFramePr/>
          <p:nvPr>
            <p:extLst>
              <p:ext uri="{D42A27DB-BD31-4B8C-83A1-F6EECF244321}">
                <p14:modId xmlns:p14="http://schemas.microsoft.com/office/powerpoint/2010/main" val="3458958792"/>
              </p:ext>
            </p:extLst>
          </p:nvPr>
        </p:nvGraphicFramePr>
        <p:xfrm>
          <a:off x="337680" y="582840"/>
          <a:ext cx="11492280" cy="6620640"/>
        </p:xfrm>
        <a:graphic>
          <a:graphicData uri="http://schemas.openxmlformats.org/drawingml/2006/table">
            <a:tbl>
              <a:tblPr/>
              <a:tblGrid>
                <a:gridCol w="1209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0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6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65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4480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chemeClr val="lt1"/>
                          </a:solidFill>
                          <a:latin typeface="Calibri"/>
                        </a:rPr>
                        <a:t>Время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chemeClr val="lt1"/>
                          </a:solidFill>
                          <a:latin typeface="Calibri"/>
                        </a:rPr>
                        <a:t>Понедельник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chemeClr val="lt1"/>
                          </a:solidFill>
                          <a:latin typeface="Times New Roman"/>
                        </a:rPr>
                        <a:t>07.04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chemeClr val="lt1"/>
                          </a:solidFill>
                          <a:latin typeface="Calibri"/>
                        </a:rPr>
                        <a:t>Вторник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chemeClr val="lt1"/>
                          </a:solidFill>
                          <a:latin typeface="Times New Roman"/>
                        </a:rPr>
                        <a:t>08.04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chemeClr val="lt1"/>
                          </a:solidFill>
                          <a:latin typeface="Calibri"/>
                        </a:rPr>
                        <a:t>Среда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chemeClr val="lt1"/>
                          </a:solidFill>
                          <a:latin typeface="Calibri"/>
                        </a:rPr>
                        <a:t>09.04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chemeClr val="lt1"/>
                          </a:solidFill>
                          <a:latin typeface="Calibri"/>
                        </a:rPr>
                        <a:t>Четверг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chemeClr val="lt1"/>
                          </a:solidFill>
                          <a:latin typeface="Times New Roman"/>
                        </a:rPr>
                        <a:t>10.04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chemeClr val="lt1"/>
                          </a:solidFill>
                          <a:latin typeface="Calibri"/>
                        </a:rPr>
                        <a:t>Пятница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chemeClr val="lt1"/>
                          </a:solidFill>
                          <a:latin typeface="Times New Roman"/>
                        </a:rPr>
                        <a:t>11.04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080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chemeClr val="dk1"/>
                          </a:solidFill>
                          <a:latin typeface="Times New Roman"/>
                        </a:rPr>
                        <a:t>9.00-9.05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Встреча детей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(воспитатель)</a:t>
                      </a:r>
                      <a:endParaRPr lang="ru-RU" sz="1200" b="0" strike="noStrike" kern="1200" spc="-1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Первый этаж (у турникетов) 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Встреча детей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ru-RU" sz="1200" b="0" i="0" u="none" strike="noStrike" kern="120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воспитатель</a:t>
                      </a:r>
                      <a:r>
                        <a:rPr lang="ru-RU" sz="1200" b="0" strike="noStrike" kern="1200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  <a:endParaRPr lang="ru-RU" sz="1200" b="0" strike="noStrike" kern="1200" spc="-1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Первый этаж (у турникетов) 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Встреча детей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ru-RU" sz="1200" b="0" i="0" u="none" strike="noStrike" kern="120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воспитатель</a:t>
                      </a:r>
                      <a:r>
                        <a:rPr lang="ru-RU" sz="1200" b="0" strike="noStrike" kern="1200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  <a:endParaRPr lang="ru-RU" sz="1200" b="0" strike="noStrike" kern="1200" spc="-1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Первый этаж (у турникетов) 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Встреча детей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kumimoji="0" lang="ru-RU" sz="1200" b="0" i="0" u="none" strike="noStrike" kern="120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(воспитатель</a:t>
                      </a:r>
                      <a:r>
                        <a:rPr lang="ru-RU" sz="1200" b="0" strike="noStrike" kern="1200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  <a:endParaRPr lang="ru-RU" sz="1200" b="0" strike="noStrike" kern="1200" spc="-1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Первый этаж (у турникетов) 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Встреча детей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kumimoji="0" lang="ru-RU" sz="1200" b="0" i="0" u="none" strike="noStrike" kern="120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(воспитатель</a:t>
                      </a:r>
                      <a:r>
                        <a:rPr lang="ru-RU" sz="1200" b="0" strike="noStrike" kern="1200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  <a:endParaRPr lang="ru-RU" sz="1200" b="0" strike="noStrike" kern="1200" spc="-1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Первый этаж (у турникетов) 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chemeClr val="dk1"/>
                          </a:solidFill>
                          <a:latin typeface="Times New Roman"/>
                        </a:rPr>
                        <a:t>9.05-9.15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Открытие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смены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 на знакомство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воспитатель)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 к.</a:t>
                      </a:r>
                      <a:endParaRPr lang="ru-RU" sz="1200" baseline="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астероидов и планет (объемные фигуры для панно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(воспитатель)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 к.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выявление лидерских качеств 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воспитатель)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 к.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панно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«Звездное небо»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воспитатель)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 к.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взаимодействие в коллективе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(воспитатель)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 к.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2880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chemeClr val="dk1"/>
                          </a:solidFill>
                          <a:latin typeface="Times New Roman"/>
                        </a:rPr>
                        <a:t>9.15-10.00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Занятие по технологии (выжигание на модели №1)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Кох И.А.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Занимательная математика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Мещерякова Е.А.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География стран и континентов. Песня про страны</a:t>
                      </a:r>
                    </a:p>
                    <a:p>
                      <a:pPr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Ткаченко И.В.</a:t>
                      </a:r>
                    </a:p>
                    <a:p>
                      <a:pPr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200" b="0" strike="noStrike" kern="1200" spc="-1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Решение ребусов Судакова Е.А.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Защита проектов по итогам смены </a:t>
                      </a:r>
                    </a:p>
                    <a:p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Меркулова Е.О, Шаталина А.В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5440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chemeClr val="dk1"/>
                          </a:solidFill>
                          <a:latin typeface="Times New Roman"/>
                        </a:rPr>
                        <a:t>10.10-10.55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Химия вокруг нас (занимательные факты) Терещенко О.Б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Веселая эстафета</a:t>
                      </a:r>
                    </a:p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 dirty="0" err="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Зугров</a:t>
                      </a: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 В.В.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Интересные факты о животных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Бушуева Л.Е.  Наумова Л.М.</a:t>
                      </a:r>
                    </a:p>
                    <a:p>
                      <a:endParaRPr lang="ru-RU" sz="1200" b="0" strike="noStrike" kern="1200" spc="-1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Занятие по технологии (выжигание на модели №2)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Кох И.А.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 Физические опыты в домашних условиях </a:t>
                      </a:r>
                    </a:p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Шаталина А.В.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360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chemeClr val="dk1"/>
                          </a:solidFill>
                          <a:latin typeface="Times New Roman"/>
                        </a:rPr>
                        <a:t>11.10-11.55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Занятия по созданию мультипликационного фильма </a:t>
                      </a:r>
                    </a:p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Медведева Н.М.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Опыты по химии</a:t>
                      </a:r>
                    </a:p>
                    <a:p>
                      <a:pPr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Терещенко О.Б</a:t>
                      </a:r>
                    </a:p>
                    <a:p>
                      <a:pPr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200" b="0" strike="noStrike" kern="1200" spc="-1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Создание объемных моделей ОЛОИДЫ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Бегларян Т.Г.</a:t>
                      </a:r>
                    </a:p>
                    <a:p>
                      <a:pPr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200" b="0" strike="noStrike" kern="1200" spc="-1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Веселая эстафета</a:t>
                      </a:r>
                    </a:p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Зугров В.В.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Создание РОБОШЛЕМА</a:t>
                      </a:r>
                    </a:p>
                    <a:p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Судакова Е.А, Меркулова Е.О</a:t>
                      </a:r>
                    </a:p>
                    <a:p>
                      <a:endParaRPr lang="ru-RU" sz="1200" b="0" strike="noStrike" kern="1200" spc="-1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6560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chemeClr val="dk1"/>
                          </a:solidFill>
                          <a:latin typeface="Times New Roman"/>
                        </a:rPr>
                        <a:t>12.05-12.50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Необычные физические явления   </a:t>
                      </a:r>
                    </a:p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Шаталина А.В.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Создание летающей тарелки ко Дню космонавтики  Карнаухова С.В.</a:t>
                      </a:r>
                    </a:p>
                    <a:p>
                      <a:pPr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200" b="0" strike="noStrike" kern="1200" spc="-1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Опыты в компьютере </a:t>
                      </a:r>
                    </a:p>
                    <a:p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Меркулова Е.О.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Школа безопасности (вяжем узлы) Лизунов С.М.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Музыкальное занятие</a:t>
                      </a:r>
                    </a:p>
                    <a:p>
                      <a:r>
                        <a:rPr lang="ru-RU" sz="1200" b="0" strike="noStrike" kern="1200" spc="-1" dirty="0" err="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Самкина</a:t>
                      </a: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 О.М (земля в иллюминаторе)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64800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chemeClr val="dk1"/>
                          </a:solidFill>
                          <a:latin typeface="Times New Roman"/>
                        </a:rPr>
                        <a:t>12.50-12.55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Подведение итогов дня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strike="noStrike" kern="1200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ru-RU" sz="1200" b="0" i="0" u="none" strike="noStrike" kern="120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воспитатель</a:t>
                      </a:r>
                      <a:r>
                        <a:rPr lang="ru-RU" sz="1200" b="0" strike="noStrike" kern="1200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  <a:endParaRPr lang="ru-RU" sz="1200" b="0" strike="noStrike" kern="1200" spc="-1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207 к.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Подведение итогов дня 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kumimoji="0" lang="ru-RU" sz="1200" b="0" i="0" u="none" strike="noStrike" kern="120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(воспитатель</a:t>
                      </a:r>
                      <a:r>
                        <a:rPr lang="ru-RU" sz="1200" b="0" strike="noStrike" kern="1200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  <a:endParaRPr lang="ru-RU" sz="1200" b="0" strike="noStrike" kern="1200" spc="-1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207 к.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Подведение итогов дня 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kumimoji="0" lang="ru-RU" sz="1200" b="0" i="0" u="none" strike="noStrike" kern="120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(воспитатель</a:t>
                      </a:r>
                      <a:r>
                        <a:rPr lang="ru-RU" sz="1200" b="0" strike="noStrike" kern="1200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  <a:endParaRPr lang="ru-RU" sz="1200" b="0" strike="noStrike" kern="1200" spc="-1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207  к. 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Подведение итогов дня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strike="noStrike" kern="1200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ru-RU" sz="1200" b="0" i="0" u="none" strike="noStrike" kern="120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воспитатель</a:t>
                      </a:r>
                      <a:r>
                        <a:rPr lang="ru-RU" sz="1200" b="0" strike="noStrike" kern="1200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.)</a:t>
                      </a:r>
                      <a:endParaRPr lang="ru-RU" sz="1200" b="0" strike="noStrike" kern="1200" spc="-1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207 к.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Подведение итогов дня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ru-RU" sz="1200" b="0" i="0" u="none" strike="noStrike" kern="120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воспитатель</a:t>
                      </a:r>
                      <a:r>
                        <a:rPr lang="ru-RU" sz="1200" b="0" strike="noStrike" kern="1200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  <a:endParaRPr lang="ru-RU" sz="1200" b="0" strike="noStrike" kern="1200" spc="-1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207 к.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6" name="Заголовок 1"/>
          <p:cNvSpPr/>
          <p:nvPr/>
        </p:nvSpPr>
        <p:spPr>
          <a:xfrm>
            <a:off x="883080" y="39600"/>
            <a:ext cx="4945320" cy="4960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b">
            <a:normAutofit fontScale="48657" lnSpcReduction="20000"/>
          </a:bodyPr>
          <a:lstStyle/>
          <a:p>
            <a:pPr algn="ctr" defTabSz="914400">
              <a:lnSpc>
                <a:spcPct val="90000"/>
              </a:lnSpc>
            </a:pPr>
            <a:r>
              <a:rPr lang="ru-RU" sz="6000" b="1" strike="noStrike" spc="-1">
                <a:solidFill>
                  <a:schemeClr val="lt1"/>
                </a:solidFill>
                <a:latin typeface="Times New Roman"/>
              </a:rPr>
              <a:t>План-сетка смены</a:t>
            </a:r>
            <a:endParaRPr lang="ru-RU" sz="6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Заголовок 1"/>
          <p:cNvSpPr/>
          <p:nvPr/>
        </p:nvSpPr>
        <p:spPr>
          <a:xfrm>
            <a:off x="6184440" y="62280"/>
            <a:ext cx="5024160" cy="4960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rmAutofit fontScale="46597" lnSpcReduction="20000"/>
          </a:bodyPr>
          <a:lstStyle/>
          <a:p>
            <a:pPr algn="ctr" defTabSz="914400">
              <a:lnSpc>
                <a:spcPct val="90000"/>
              </a:lnSpc>
            </a:pPr>
            <a:r>
              <a:rPr lang="ru-RU" sz="4400" b="1" strike="noStrike" spc="-1">
                <a:solidFill>
                  <a:schemeClr val="lt1"/>
                </a:solidFill>
                <a:latin typeface="Times New Roman"/>
              </a:rPr>
              <a:t>Неделя с 07.04.2025 по 11.04.2025 (утро)</a:t>
            </a: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" name="Таблица 5"/>
          <p:cNvGraphicFramePr/>
          <p:nvPr>
            <p:extLst>
              <p:ext uri="{D42A27DB-BD31-4B8C-83A1-F6EECF244321}">
                <p14:modId xmlns:p14="http://schemas.microsoft.com/office/powerpoint/2010/main" val="176751590"/>
              </p:ext>
            </p:extLst>
          </p:nvPr>
        </p:nvGraphicFramePr>
        <p:xfrm>
          <a:off x="120240" y="878040"/>
          <a:ext cx="11652120" cy="6372000"/>
        </p:xfrm>
        <a:graphic>
          <a:graphicData uri="http://schemas.openxmlformats.org/drawingml/2006/table">
            <a:tbl>
              <a:tblPr/>
              <a:tblGrid>
                <a:gridCol w="1154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9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79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2320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chemeClr val="lt1"/>
                          </a:solidFill>
                          <a:latin typeface="Times New Roman"/>
                        </a:rPr>
                        <a:t>Время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chemeClr val="lt1"/>
                          </a:solidFill>
                          <a:latin typeface="Times New Roman"/>
                        </a:rPr>
                        <a:t>Понедельник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chemeClr val="lt1"/>
                          </a:solidFill>
                          <a:latin typeface="Times New Roman"/>
                        </a:rPr>
                        <a:t>07.04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chemeClr val="lt1"/>
                          </a:solidFill>
                          <a:latin typeface="Times New Roman"/>
                        </a:rPr>
                        <a:t>Вторник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chemeClr val="lt1"/>
                          </a:solidFill>
                          <a:latin typeface="Times New Roman"/>
                        </a:rPr>
                        <a:t>08.04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chemeClr val="lt1"/>
                          </a:solidFill>
                          <a:latin typeface="Times New Roman"/>
                        </a:rPr>
                        <a:t>Среда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chemeClr val="lt1"/>
                          </a:solidFill>
                          <a:latin typeface="Times New Roman"/>
                        </a:rPr>
                        <a:t>09.04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chemeClr val="lt1"/>
                          </a:solidFill>
                          <a:latin typeface="Times New Roman"/>
                        </a:rPr>
                        <a:t>Четверг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chemeClr val="lt1"/>
                          </a:solidFill>
                          <a:latin typeface="Times New Roman"/>
                        </a:rPr>
                        <a:t>10.04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chemeClr val="lt1"/>
                          </a:solidFill>
                          <a:latin typeface="Times New Roman"/>
                        </a:rPr>
                        <a:t>Пятница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chemeClr val="lt1"/>
                          </a:solidFill>
                          <a:latin typeface="Times New Roman"/>
                        </a:rPr>
                        <a:t>11.04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920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chemeClr val="dk1"/>
                          </a:solidFill>
                          <a:latin typeface="Times New Roman"/>
                        </a:rPr>
                        <a:t>13.00-13.05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Встреча детей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(воспитатель)</a:t>
                      </a:r>
                      <a:endParaRPr lang="ru-RU" sz="1200" b="0" strike="noStrike" kern="1200" spc="-1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Первый этаж (у турникетов) 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Встреча детей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ru-RU" sz="1200" b="0" i="0" u="none" strike="noStrike" kern="120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воспитатель</a:t>
                      </a:r>
                      <a:r>
                        <a:rPr lang="ru-RU" sz="1200" b="0" strike="noStrike" kern="1200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  <a:endParaRPr lang="ru-RU" sz="1200" b="0" strike="noStrike" kern="1200" spc="-1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Первый этаж (у турникетов) 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Встреча детей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ru-RU" sz="1200" b="0" i="0" u="none" strike="noStrike" kern="120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воспитатель</a:t>
                      </a:r>
                      <a:r>
                        <a:rPr lang="ru-RU" sz="1200" b="0" strike="noStrike" kern="1200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  <a:endParaRPr lang="ru-RU" sz="1200" b="0" strike="noStrike" kern="1200" spc="-1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Первый этаж (у турникетов) 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Встреча детей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kumimoji="0" lang="ru-RU" sz="1200" b="0" i="0" u="none" strike="noStrike" kern="120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(воспитатель</a:t>
                      </a:r>
                      <a:r>
                        <a:rPr lang="ru-RU" sz="1200" b="0" strike="noStrike" kern="1200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  <a:endParaRPr lang="ru-RU" sz="1200" b="0" strike="noStrike" kern="1200" spc="-1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Первый этаж (у турникетов) 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Встреча детей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kumimoji="0" lang="ru-RU" sz="1200" b="0" i="0" u="none" strike="noStrike" kern="120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(воспитатель</a:t>
                      </a:r>
                      <a:r>
                        <a:rPr lang="ru-RU" sz="1200" b="0" strike="noStrike" kern="1200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  <a:endParaRPr lang="ru-RU" sz="1200" b="0" strike="noStrike" kern="1200" spc="-1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Первый этаж (у турникетов) 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920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chemeClr val="dk1"/>
                          </a:solidFill>
                          <a:latin typeface="Times New Roman"/>
                        </a:rPr>
                        <a:t>13.05-13.15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Открытие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смены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 на знакомство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воспитатель)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 к.</a:t>
                      </a:r>
                      <a:endParaRPr lang="ru-RU" sz="1200" baseline="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астероидов и планет (объемные фигуры для панно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(воспитатель)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 к.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выявление лидерских качеств 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воспитатель)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 к.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панно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«Звездное небо»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воспитатель)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 к.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взаимодействие в коллективе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(воспитатель)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 к.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720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chemeClr val="dk1"/>
                          </a:solidFill>
                          <a:latin typeface="Times New Roman"/>
                        </a:rPr>
                        <a:t>13.15-14.00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Опыты по химии</a:t>
                      </a:r>
                    </a:p>
                    <a:p>
                      <a:pPr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Терещенко О.Б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Создание объемных моделей ОЛОИДЫ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 err="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Бегларян</a:t>
                      </a: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 Т.Г.</a:t>
                      </a:r>
                    </a:p>
                    <a:p>
                      <a:pPr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200" b="0" strike="noStrike" kern="1200" spc="-1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Занимательная математика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Мещерякова Е.А.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Интересные факты о </a:t>
                      </a:r>
                      <a:r>
                        <a:rPr lang="ru-RU" sz="1200" b="0" strike="noStrike" kern="1200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животных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kern="1200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Бушуева Л.Е.  Наумова Л.М.</a:t>
                      </a:r>
                      <a:endParaRPr lang="ru-RU" sz="1200" b="0" strike="noStrike" kern="1200" spc="-1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Защита проектов по итогам смены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Меркулова Е.О, Шаталина А.В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4720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chemeClr val="dk1"/>
                          </a:solidFill>
                          <a:latin typeface="Times New Roman"/>
                        </a:rPr>
                        <a:t>14.10-14.55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 Спорт и математика</a:t>
                      </a:r>
                    </a:p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Зугров В.В.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Химия вокруг нас (занимательные факты) Терещенко О.Б</a:t>
                      </a:r>
                    </a:p>
                    <a:p>
                      <a:pPr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200" b="0" strike="noStrike" kern="1200" spc="-1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Веселая эстафета</a:t>
                      </a:r>
                    </a:p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 dirty="0" err="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Зугров</a:t>
                      </a: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 В.В.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Школа безопасности (вяжем узлы) Лизунов С.М.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Опыты в компьютере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Меркулова Е.О.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4720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chemeClr val="dk1"/>
                          </a:solidFill>
                          <a:latin typeface="Times New Roman"/>
                        </a:rPr>
                        <a:t>15.10-15.55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 Занимательные ребусы Судакова Е.А.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 Физические опыты в домашних условиях </a:t>
                      </a:r>
                    </a:p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Шаталина А.В.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Занятие по технологии (выжигание на модели №1)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Кох И.А.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Занятие по технологии (выжигание на модели № 2)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Кох И.А.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Музыкальное занятие</a:t>
                      </a:r>
                    </a:p>
                    <a:p>
                      <a:r>
                        <a:rPr lang="ru-RU" sz="1200" b="0" strike="noStrike" kern="1200" spc="-1" dirty="0" err="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Самкина</a:t>
                      </a: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 О.М (земля в иллюминаторе)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4720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chemeClr val="dk1"/>
                          </a:solidFill>
                          <a:latin typeface="Times New Roman"/>
                        </a:rPr>
                        <a:t>16.05-16.50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 Создание открыток ко Дню космонавтики  Карнаухова С.В.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 География стран и континентов. Песня про страны</a:t>
                      </a:r>
                    </a:p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Ткаченко И.В.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Необычные физические явления   </a:t>
                      </a:r>
                    </a:p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Шаталина А.В.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Занятия по созданию мультипликационного фильма </a:t>
                      </a:r>
                    </a:p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ru-RU" sz="1200" b="0" strike="noStrike" kern="1200" spc="-1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Медведева Н.М.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Создание РОБОШЛЕМА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Судакова Е.А, Меркулова Е.О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34560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chemeClr val="dk1"/>
                          </a:solidFill>
                          <a:latin typeface="Times New Roman"/>
                        </a:rPr>
                        <a:t>16.</a:t>
                      </a:r>
                      <a:r>
                        <a:rPr lang="ru-RU" sz="1200" b="0" strike="noStrike" spc="-1">
                          <a:solidFill>
                            <a:schemeClr val="dk1"/>
                          </a:solidFill>
                          <a:latin typeface="Times New Roman"/>
                        </a:rPr>
                        <a:t>50</a:t>
                      </a:r>
                      <a:r>
                        <a:rPr lang="en-US" sz="1200" b="0" strike="noStrike" spc="-1">
                          <a:solidFill>
                            <a:schemeClr val="dk1"/>
                          </a:solidFill>
                          <a:latin typeface="Times New Roman"/>
                        </a:rPr>
                        <a:t>-16.55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Подведение итогов дня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strike="noStrike" kern="1200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ru-RU" sz="1200" b="0" i="0" u="none" strike="noStrike" kern="120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воспитатель</a:t>
                      </a:r>
                      <a:r>
                        <a:rPr lang="ru-RU" sz="1200" b="0" strike="noStrike" kern="1200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  <a:endParaRPr lang="ru-RU" sz="1200" b="0" strike="noStrike" kern="1200" spc="-1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207 к.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Подведение итогов дня 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kumimoji="0" lang="ru-RU" sz="1200" b="0" i="0" u="none" strike="noStrike" kern="120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(воспитатель</a:t>
                      </a:r>
                      <a:r>
                        <a:rPr lang="ru-RU" sz="1200" b="0" strike="noStrike" kern="1200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  <a:endParaRPr lang="ru-RU" sz="1200" b="0" strike="noStrike" kern="1200" spc="-1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207 к.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Подведение итогов дня 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kumimoji="0" lang="ru-RU" sz="1200" b="0" i="0" u="none" strike="noStrike" kern="120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(воспитатель</a:t>
                      </a:r>
                      <a:r>
                        <a:rPr lang="ru-RU" sz="1200" b="0" strike="noStrike" kern="1200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  <a:endParaRPr lang="ru-RU" sz="1200" b="0" strike="noStrike" kern="1200" spc="-1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207  к. 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Подведение итогов дня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strike="noStrike" kern="1200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ru-RU" sz="1200" b="0" i="0" u="none" strike="noStrike" kern="120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воспитатель</a:t>
                      </a:r>
                      <a:r>
                        <a:rPr lang="ru-RU" sz="1200" b="0" strike="noStrike" kern="1200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.)</a:t>
                      </a:r>
                      <a:endParaRPr lang="ru-RU" sz="1200" b="0" strike="noStrike" kern="1200" spc="-1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207 к.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Подведение итогов дня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ru-RU" sz="1200" b="0" i="0" u="none" strike="noStrike" kern="120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воспитатель</a:t>
                      </a:r>
                      <a:r>
                        <a:rPr lang="ru-RU" sz="1200" b="0" strike="noStrike" kern="1200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  <a:endParaRPr lang="ru-RU" sz="1200" b="0" strike="noStrike" kern="1200" spc="-1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kern="1200" spc="-1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207 к.</a:t>
                      </a:r>
                    </a:p>
                  </a:txBody>
                  <a:tcPr marL="6120" marR="612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9" name="Заголовок 1"/>
          <p:cNvSpPr/>
          <p:nvPr/>
        </p:nvSpPr>
        <p:spPr>
          <a:xfrm>
            <a:off x="1012680" y="255240"/>
            <a:ext cx="4945320" cy="4960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b">
            <a:normAutofit fontScale="48657" lnSpcReduction="20000"/>
          </a:bodyPr>
          <a:lstStyle/>
          <a:p>
            <a:pPr algn="ctr" defTabSz="914400">
              <a:lnSpc>
                <a:spcPct val="90000"/>
              </a:lnSpc>
            </a:pPr>
            <a:r>
              <a:rPr lang="ru-RU" sz="6000" b="1" strike="noStrike" spc="-1">
                <a:solidFill>
                  <a:schemeClr val="lt1"/>
                </a:solidFill>
                <a:latin typeface="Times New Roman"/>
              </a:rPr>
              <a:t>План-сетка смены</a:t>
            </a:r>
            <a:endParaRPr lang="ru-RU" sz="6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Заголовок 1"/>
          <p:cNvSpPr/>
          <p:nvPr/>
        </p:nvSpPr>
        <p:spPr>
          <a:xfrm>
            <a:off x="6300720" y="249120"/>
            <a:ext cx="4945320" cy="4960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rmAutofit fontScale="45006" lnSpcReduction="20000"/>
          </a:bodyPr>
          <a:lstStyle/>
          <a:p>
            <a:pPr algn="ctr" defTabSz="914400">
              <a:lnSpc>
                <a:spcPct val="90000"/>
              </a:lnSpc>
            </a:pPr>
            <a:r>
              <a:rPr lang="ru-RU" sz="4400" b="1" strike="noStrike" spc="-1">
                <a:solidFill>
                  <a:schemeClr val="lt1"/>
                </a:solidFill>
                <a:latin typeface="Times New Roman"/>
              </a:rPr>
              <a:t>Неделя с 07.04.2025 по 11.04.2025 (вечер)</a:t>
            </a: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</TotalTime>
  <Words>708</Words>
  <Application>Microsoft Office PowerPoint</Application>
  <PresentationFormat>Широкоэкранный</PresentationFormat>
  <Paragraphs>209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3</vt:i4>
      </vt:variant>
    </vt:vector>
  </HeadingPairs>
  <TitlesOfParts>
    <vt:vector size="22" baseType="lpstr">
      <vt:lpstr>Arial</vt:lpstr>
      <vt:lpstr>Calibri</vt:lpstr>
      <vt:lpstr>Calibri Light</vt:lpstr>
      <vt:lpstr>DejaVu Sans</vt:lpstr>
      <vt:lpstr>Roboto</vt:lpstr>
      <vt:lpstr>Symbol</vt:lpstr>
      <vt:lpstr>Times New Roman</vt:lpstr>
      <vt:lpstr>Wingdings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 Смена  ««Хочу все знать! - 2025»»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user</dc:creator>
  <dc:description/>
  <cp:lastModifiedBy>Учтель</cp:lastModifiedBy>
  <cp:revision>46</cp:revision>
  <dcterms:created xsi:type="dcterms:W3CDTF">2024-10-14T07:00:15Z</dcterms:created>
  <dcterms:modified xsi:type="dcterms:W3CDTF">2025-04-02T08:45:36Z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</vt:i4>
  </property>
  <property fmtid="{D5CDD505-2E9C-101B-9397-08002B2CF9AE}" pid="3" name="PresentationFormat">
    <vt:lpwstr>Широкоэкранный</vt:lpwstr>
  </property>
  <property fmtid="{D5CDD505-2E9C-101B-9397-08002B2CF9AE}" pid="4" name="Slides">
    <vt:i4>3</vt:i4>
  </property>
</Properties>
</file>